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9" d="100"/>
          <a:sy n="49" d="100"/>
        </p:scale>
        <p:origin x="2002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6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7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5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4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5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8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6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7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5E9DD-57C8-4203-BE21-D9DAC95CBDF8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6A6A3-B63E-4A97-934C-B49603D12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6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" t="24176" r="4282" b="10625"/>
          <a:stretch/>
        </p:blipFill>
        <p:spPr>
          <a:xfrm>
            <a:off x="8887" y="1087820"/>
            <a:ext cx="12183113" cy="47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" t="23717" r="3678" b="12932"/>
          <a:stretch/>
        </p:blipFill>
        <p:spPr>
          <a:xfrm>
            <a:off x="21021" y="898634"/>
            <a:ext cx="12244278" cy="463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9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615" t="27394" r="3248" b="41801"/>
          <a:stretch/>
        </p:blipFill>
        <p:spPr>
          <a:xfrm>
            <a:off x="-1" y="2286001"/>
            <a:ext cx="12333805" cy="227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7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Dilenny Méndez</dc:creator>
  <cp:lastModifiedBy>Dilenny Méndez</cp:lastModifiedBy>
  <cp:revision>1</cp:revision>
  <dcterms:created xsi:type="dcterms:W3CDTF">2021-11-11T14:18:56Z</dcterms:created>
  <dcterms:modified xsi:type="dcterms:W3CDTF">2021-11-11T14:24:07Z</dcterms:modified>
</cp:coreProperties>
</file>